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Parafilie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9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286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les </a:t>
            </a:r>
            <a:r>
              <a:rPr lang="nl-NL" dirty="0" smtClean="0"/>
              <a:t>/eindopdracht </a:t>
            </a:r>
            <a:endParaRPr lang="nl-NL" dirty="0" smtClean="0"/>
          </a:p>
          <a:p>
            <a:r>
              <a:rPr lang="nl-NL" dirty="0" smtClean="0"/>
              <a:t>Parafilie </a:t>
            </a:r>
          </a:p>
          <a:p>
            <a:r>
              <a:rPr lang="nl-NL" dirty="0" smtClean="0"/>
              <a:t>Voorbeelden </a:t>
            </a:r>
          </a:p>
          <a:p>
            <a:r>
              <a:rPr lang="nl-NL" dirty="0" smtClean="0"/>
              <a:t>Opdracht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89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groepjes van 4 </a:t>
            </a:r>
          </a:p>
          <a:p>
            <a:r>
              <a:rPr lang="nl-NL" dirty="0" smtClean="0"/>
              <a:t>Bedenk wat jullie de vorige les hebben besproken </a:t>
            </a:r>
          </a:p>
          <a:p>
            <a:r>
              <a:rPr lang="nl-NL" dirty="0" smtClean="0"/>
              <a:t>Daarna vertel je samen het belangrijkste wat je hebt onthouden van de vorige les </a:t>
            </a:r>
          </a:p>
          <a:p>
            <a:r>
              <a:rPr lang="nl-NL" dirty="0" smtClean="0"/>
              <a:t>4 min bedenktijd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620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Parafilie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parafilie?</a:t>
            </a:r>
          </a:p>
          <a:p>
            <a:r>
              <a:rPr lang="nl-NL" dirty="0" smtClean="0"/>
              <a:t>Waar denk je aan bij parafilie? </a:t>
            </a:r>
          </a:p>
          <a:p>
            <a:endParaRPr lang="nl-NL" dirty="0"/>
          </a:p>
          <a:p>
            <a:r>
              <a:rPr lang="nl-NL" dirty="0" smtClean="0"/>
              <a:t>‘’</a:t>
            </a:r>
            <a:r>
              <a:rPr lang="nl-NL" i="1" dirty="0" smtClean="0"/>
              <a:t>Seksuele fantasieën of seksuele gedragingen die maatschappelijk of deels niet geaccepteerd zijn’’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929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parafilie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424" y="2700589"/>
            <a:ext cx="10554574" cy="3636511"/>
          </a:xfrm>
        </p:spPr>
        <p:txBody>
          <a:bodyPr/>
          <a:lstStyle/>
          <a:p>
            <a:r>
              <a:rPr lang="nl-NL" dirty="0" smtClean="0"/>
              <a:t>Waar denk je aan?</a:t>
            </a:r>
          </a:p>
          <a:p>
            <a:endParaRPr lang="nl-NL" dirty="0"/>
          </a:p>
          <a:p>
            <a:r>
              <a:rPr lang="nl-NL" dirty="0" smtClean="0"/>
              <a:t>Fetisjisme en travestiet fetisjisme </a:t>
            </a:r>
          </a:p>
          <a:p>
            <a:r>
              <a:rPr lang="nl-NL" dirty="0" smtClean="0"/>
              <a:t>Exhibitionisme </a:t>
            </a:r>
          </a:p>
          <a:p>
            <a:r>
              <a:rPr lang="nl-NL" dirty="0" err="1" smtClean="0"/>
              <a:t>frotteurisme</a:t>
            </a:r>
            <a:r>
              <a:rPr lang="nl-NL" dirty="0" smtClean="0"/>
              <a:t> </a:t>
            </a:r>
            <a:r>
              <a:rPr lang="nl-NL" dirty="0" smtClean="0"/>
              <a:t>en voyeurisme </a:t>
            </a:r>
          </a:p>
          <a:p>
            <a:r>
              <a:rPr lang="nl-NL" dirty="0" smtClean="0"/>
              <a:t>Seksueel masochisme en sadisme </a:t>
            </a:r>
          </a:p>
          <a:p>
            <a:r>
              <a:rPr lang="nl-NL" dirty="0" smtClean="0"/>
              <a:t>Pedofilie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493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Maak groepen van </a:t>
            </a:r>
            <a:r>
              <a:rPr lang="nl-NL" smtClean="0"/>
              <a:t>5 personen </a:t>
            </a:r>
            <a:endParaRPr lang="nl-NL" dirty="0" smtClean="0"/>
          </a:p>
          <a:p>
            <a:r>
              <a:rPr lang="nl-NL" dirty="0" smtClean="0"/>
              <a:t>In jullie groep verdelen jullie de </a:t>
            </a:r>
            <a:r>
              <a:rPr lang="nl-NL" dirty="0" smtClean="0"/>
              <a:t>5 </a:t>
            </a:r>
            <a:r>
              <a:rPr lang="nl-NL" dirty="0" smtClean="0"/>
              <a:t>onderwerpen </a:t>
            </a:r>
            <a:endParaRPr lang="nl-NL" dirty="0" smtClean="0"/>
          </a:p>
          <a:p>
            <a:r>
              <a:rPr lang="nl-NL" dirty="0" smtClean="0"/>
              <a:t>Vervolgens zoek je uit de andere groepen de mensen op die hetzelfde onderwerp hebben </a:t>
            </a:r>
          </a:p>
          <a:p>
            <a:r>
              <a:rPr lang="nl-NL" dirty="0" smtClean="0"/>
              <a:t>Jullie gaan in die groepen uitzoeken wat jullie onderwerp inhoud </a:t>
            </a:r>
          </a:p>
          <a:p>
            <a:r>
              <a:rPr lang="nl-NL" dirty="0" smtClean="0"/>
              <a:t>Schrijf in ieder geval de volgende punten op: oorzaak, symptomen, aandachtspunten en behandeling </a:t>
            </a:r>
          </a:p>
          <a:p>
            <a:r>
              <a:rPr lang="nl-NL" dirty="0" smtClean="0"/>
              <a:t>Bereid een korte presentatie voor </a:t>
            </a:r>
          </a:p>
          <a:p>
            <a:endParaRPr lang="nl-NL" dirty="0"/>
          </a:p>
          <a:p>
            <a:r>
              <a:rPr lang="nl-NL" dirty="0" smtClean="0"/>
              <a:t>Dit doen jullie 20 minuten  </a:t>
            </a:r>
          </a:p>
          <a:p>
            <a:endParaRPr lang="nl-NL" dirty="0"/>
          </a:p>
          <a:p>
            <a:r>
              <a:rPr lang="nl-NL" dirty="0" smtClean="0"/>
              <a:t>Na die 20 minuten keren jullie terug in de groepen waar je in eerste instantie in werkte </a:t>
            </a:r>
          </a:p>
          <a:p>
            <a:r>
              <a:rPr lang="nl-NL" dirty="0" smtClean="0"/>
              <a:t>De presentatie ga je aan je groepsgenoten geven </a:t>
            </a:r>
          </a:p>
          <a:p>
            <a:r>
              <a:rPr lang="nl-NL" dirty="0" smtClean="0"/>
              <a:t>Je hoort dus 3 presentaties over de andere onderwerpen en geeft zelf een korte presentatie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47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Pedofilie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2103" y="2489573"/>
            <a:ext cx="10554574" cy="36365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Kan verschillende oorzaken hebben</a:t>
            </a:r>
          </a:p>
          <a:p>
            <a:pPr marL="0" indent="0">
              <a:buNone/>
            </a:pPr>
            <a:r>
              <a:rPr lang="nl-NL" dirty="0" smtClean="0"/>
              <a:t>Bij plotselinge belangstelling: neurologische schade</a:t>
            </a:r>
          </a:p>
          <a:p>
            <a:pPr marL="0" indent="0">
              <a:buNone/>
            </a:pPr>
            <a:r>
              <a:rPr lang="nl-NL" dirty="0" smtClean="0"/>
              <a:t>Bij levenslange fascinatie ontstaan het probleem al in de baarmoeder en de vroege ontwikkeling na de geboorte.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Maar..hoe</a:t>
            </a:r>
            <a:r>
              <a:rPr lang="nl-NL" dirty="0" smtClean="0"/>
              <a:t> precies weten ze niet, onderzoek is lastig door het taboe op pedofilie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611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 pedofilie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8712" y="2771335"/>
            <a:ext cx="10554574" cy="3087463"/>
          </a:xfrm>
        </p:spPr>
        <p:txBody>
          <a:bodyPr/>
          <a:lstStyle/>
          <a:p>
            <a:r>
              <a:rPr lang="nl-NL" dirty="0" smtClean="0"/>
              <a:t>Alle </a:t>
            </a:r>
            <a:r>
              <a:rPr lang="nl-NL" dirty="0"/>
              <a:t>pedofielen hebben een strafbaar feit gepleegd 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Pedofielen die een strafbaar feit hebben gepleegd mogen niet in een woonwijk wonen waar kinderen spelen </a:t>
            </a:r>
          </a:p>
          <a:p>
            <a:endParaRPr lang="nl-NL" dirty="0"/>
          </a:p>
          <a:p>
            <a:r>
              <a:rPr lang="nl-NL" dirty="0" smtClean="0"/>
              <a:t>Pedofielen verdienen altijd een tweede kans wanneer zij de fout in zijn gegaan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23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Bufferweek </a:t>
            </a:r>
          </a:p>
          <a:p>
            <a:r>
              <a:rPr lang="nl-NL" dirty="0" smtClean="0"/>
              <a:t>De komende weken:</a:t>
            </a:r>
          </a:p>
          <a:p>
            <a:r>
              <a:rPr lang="nl-NL" dirty="0" smtClean="0"/>
              <a:t>Slaapstoornissen, eetstoornissen, dissociatief geheugenverlies etc.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0109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35</TotalTime>
  <Words>292</Words>
  <Application>Microsoft Office PowerPoint</Application>
  <PresentationFormat>Breedbeeld</PresentationFormat>
  <Paragraphs>57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Citeerbaar</vt:lpstr>
      <vt:lpstr>Parafilie</vt:lpstr>
      <vt:lpstr>Wat gaan we doen?</vt:lpstr>
      <vt:lpstr>Opdracht </vt:lpstr>
      <vt:lpstr>Parafilie </vt:lpstr>
      <vt:lpstr>Soorten parafilie</vt:lpstr>
      <vt:lpstr>Opdracht </vt:lpstr>
      <vt:lpstr>Pedofilie</vt:lpstr>
      <vt:lpstr>Stellingen pedofilie </vt:lpstr>
      <vt:lpstr>Afsluiting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Parafilie</dc:title>
  <dc:creator>Marcella Hoog</dc:creator>
  <cp:lastModifiedBy>Marcella Hoog</cp:lastModifiedBy>
  <cp:revision>7</cp:revision>
  <dcterms:created xsi:type="dcterms:W3CDTF">2018-11-05T08:47:21Z</dcterms:created>
  <dcterms:modified xsi:type="dcterms:W3CDTF">2018-11-08T07:54:27Z</dcterms:modified>
</cp:coreProperties>
</file>